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6" r:id="rId7"/>
    <p:sldId id="270" r:id="rId8"/>
    <p:sldId id="267" r:id="rId9"/>
    <p:sldId id="268" r:id="rId10"/>
    <p:sldId id="261" r:id="rId11"/>
    <p:sldId id="263" r:id="rId12"/>
    <p:sldId id="269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9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interchange </a:t>
            </a:r>
            <a:r>
              <a:rPr lang="en-US" dirty="0" smtClean="0"/>
              <a:t>up to 4 SD cards</a:t>
            </a:r>
          </a:p>
          <a:p>
            <a:pPr lvl="1"/>
            <a:r>
              <a:rPr lang="en-US" dirty="0" smtClean="0"/>
              <a:t>Separate Microcontroller unit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and </a:t>
            </a:r>
            <a:r>
              <a:rPr lang="en-US" dirty="0" smtClean="0"/>
              <a:t>Real Time Clock for complex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scheduled </a:t>
            </a:r>
            <a:r>
              <a:rPr lang="en-US" dirty="0" smtClean="0"/>
              <a:t>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78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ISL12082, DS1307, PCF2127, M41T82/83, DS1337 these are the accurate RTC.</a:t>
            </a:r>
          </a:p>
          <a:p>
            <a:r>
              <a:rPr lang="en-US" dirty="0" smtClean="0"/>
              <a:t>Among them PCF2127 is the extremely accurate RTC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 these are the extreme low power Microcontrollers.</a:t>
            </a:r>
          </a:p>
          <a:p>
            <a:r>
              <a:rPr lang="en-US" dirty="0" smtClean="0"/>
              <a:t>Among them 8-bit PIC MCU is the best.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smtClean="0"/>
              <a:t>Industry’s most robust offering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250</TotalTime>
  <Words>526</Words>
  <Application>Microsoft Macintosh PowerPoint</Application>
  <PresentationFormat>On-screen Show (4:3)</PresentationFormat>
  <Paragraphs>88</Paragraphs>
  <Slides>13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Underwater Glider Audio Recorder</vt:lpstr>
      <vt:lpstr>Concept</vt:lpstr>
      <vt:lpstr>Project Goals</vt:lpstr>
      <vt:lpstr>Hardware</vt:lpstr>
      <vt:lpstr>Hardware- Data Storage </vt:lpstr>
      <vt:lpstr>Hardware- MCU and RTC</vt:lpstr>
      <vt:lpstr>Hardware- MCU and RTC</vt:lpstr>
      <vt:lpstr>Hardware- Button interface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47</cp:revision>
  <cp:lastPrinted>2015-01-26T21:01:52Z</cp:lastPrinted>
  <dcterms:created xsi:type="dcterms:W3CDTF">2015-01-26T20:54:25Z</dcterms:created>
  <dcterms:modified xsi:type="dcterms:W3CDTF">2015-01-26T21:10:58Z</dcterms:modified>
</cp:coreProperties>
</file>